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18"/>
    <p:restoredTop sz="95833"/>
  </p:normalViewPr>
  <p:slideViewPr>
    <p:cSldViewPr snapToGrid="0" snapToObjects="1">
      <p:cViewPr varScale="1">
        <p:scale>
          <a:sx n="82" d="100"/>
          <a:sy n="82" d="100"/>
        </p:scale>
        <p:origin x="184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FC14-F389-304A-9E17-DF4EEFA511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halkduster" panose="03050602040202020205" pitchFamily="66" charset="77"/>
                <a:cs typeface="Algerian" panose="020F0502020204030204" pitchFamily="34" charset="0"/>
              </a:rPr>
              <a:t>Great</a:t>
            </a:r>
            <a:r>
              <a:rPr lang="en-US" dirty="0">
                <a:latin typeface="Chalkduster" panose="03050602040202020205" pitchFamily="66" charset="77"/>
              </a:rPr>
              <a:t>, wide, beautiful, wonderful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F989A-EDEB-7343-AC0C-D2C276637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29718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halkduster" panose="03050602040202020205" pitchFamily="66" charset="77"/>
              </a:rPr>
              <a:t>By</a:t>
            </a:r>
            <a:r>
              <a:rPr lang="en-US" sz="7200" dirty="0">
                <a:latin typeface="Chalkduster" panose="03050602040202020205" pitchFamily="66" charset="77"/>
              </a:rPr>
              <a:t>: </a:t>
            </a:r>
            <a:r>
              <a:rPr lang="en-US" sz="4000" dirty="0">
                <a:latin typeface="Chalkduster" panose="03050602040202020205" pitchFamily="66" charset="77"/>
              </a:rPr>
              <a:t>William brightly Rands</a:t>
            </a:r>
          </a:p>
          <a:p>
            <a:r>
              <a:rPr lang="en-US" sz="4000" dirty="0">
                <a:latin typeface="Chalkduster" panose="03050602040202020205" pitchFamily="66" charset="77"/>
              </a:rPr>
              <a:t>Clara chandler</a:t>
            </a:r>
          </a:p>
        </p:txBody>
      </p:sp>
    </p:spTree>
    <p:extLst>
      <p:ext uri="{BB962C8B-B14F-4D97-AF65-F5344CB8AC3E}">
        <p14:creationId xmlns:p14="http://schemas.microsoft.com/office/powerpoint/2010/main" val="271353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>
            <a:extLst>
              <a:ext uri="{FF2B5EF4-FFF2-40B4-BE49-F238E27FC236}">
                <a16:creationId xmlns:a16="http://schemas.microsoft.com/office/drawing/2014/main" id="{E1408BAF-1350-4BC5-9C72-82A08BB0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44E843C5-E258-463E-B6A7-03E24286B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4B0BCC06-49B5-41A2-BE06-72CD50162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DA5EE1A8-1853-47FD-B2AF-F9B30F6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69BF9F-3234-EF46-9845-FC64539DA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6" y="1123270"/>
            <a:ext cx="3372876" cy="4620378"/>
          </a:xfrm>
          <a:prstGeom prst="roundRect">
            <a:avLst>
              <a:gd name="adj" fmla="val 298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close up of some flowers&#10;&#10;Description automatically generated with low confidence">
            <a:extLst>
              <a:ext uri="{FF2B5EF4-FFF2-40B4-BE49-F238E27FC236}">
                <a16:creationId xmlns:a16="http://schemas.microsoft.com/office/drawing/2014/main" id="{0E76B29B-6687-BF42-BC56-852E7A212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067" y="1412196"/>
            <a:ext cx="3372877" cy="4075984"/>
          </a:xfrm>
          <a:prstGeom prst="roundRect">
            <a:avLst>
              <a:gd name="adj" fmla="val 298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B08740F-F74B-4D7C-A4BC-B980C99F7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7DAC15-1DE8-D448-8B3C-559D207822FA}"/>
              </a:ext>
            </a:extLst>
          </p:cNvPr>
          <p:cNvSpPr txBox="1"/>
          <p:nvPr/>
        </p:nvSpPr>
        <p:spPr>
          <a:xfrm>
            <a:off x="7831914" y="1862339"/>
            <a:ext cx="4802781" cy="3881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defTabSz="914400">
              <a:lnSpc>
                <a:spcPct val="2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cap="all" dirty="0">
                <a:latin typeface="Chalkduster" panose="03050602040202020205" pitchFamily="66" charset="77"/>
                <a:ea typeface="Brush Script MT" panose="03060802040406070304" pitchFamily="66" charset="-122"/>
                <a:cs typeface="Cavolini" panose="020B0604020202020204" pitchFamily="34" charset="0"/>
              </a:rPr>
              <a:t>Great, wide, beautiful, wonderful World</a:t>
            </a:r>
          </a:p>
          <a:p>
            <a:pPr defTabSz="914400">
              <a:lnSpc>
                <a:spcPct val="2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cap="all" dirty="0">
                <a:latin typeface="Chalkduster" panose="03050602040202020205" pitchFamily="66" charset="77"/>
                <a:ea typeface="Brush Script MT" panose="03060802040406070304" pitchFamily="66" charset="-122"/>
                <a:cs typeface="Cavolini" panose="020B0604020202020204" pitchFamily="34" charset="0"/>
              </a:rPr>
              <a:t>With the wonderful water round you curled,</a:t>
            </a:r>
          </a:p>
          <a:p>
            <a:pPr defTabSz="914400">
              <a:lnSpc>
                <a:spcPct val="2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cap="all" dirty="0">
                <a:latin typeface="Chalkduster" panose="03050602040202020205" pitchFamily="66" charset="77"/>
                <a:ea typeface="Brush Script MT" panose="03060802040406070304" pitchFamily="66" charset="-122"/>
                <a:cs typeface="Cavolini" panose="020B0604020202020204" pitchFamily="34" charset="0"/>
              </a:rPr>
              <a:t>And the wonderful grass upon your breast </a:t>
            </a:r>
          </a:p>
          <a:p>
            <a:pPr defTabSz="914400">
              <a:lnSpc>
                <a:spcPct val="2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cap="all" dirty="0">
                <a:latin typeface="Chalkduster" panose="03050602040202020205" pitchFamily="66" charset="77"/>
                <a:ea typeface="Brush Script MT" panose="03060802040406070304" pitchFamily="66" charset="-122"/>
                <a:cs typeface="Cavolini" panose="020B0604020202020204" pitchFamily="34" charset="0"/>
              </a:rPr>
              <a:t>World, you are beautifully dressed</a:t>
            </a:r>
          </a:p>
        </p:txBody>
      </p:sp>
    </p:spTree>
    <p:extLst>
      <p:ext uri="{BB962C8B-B14F-4D97-AF65-F5344CB8AC3E}">
        <p14:creationId xmlns:p14="http://schemas.microsoft.com/office/powerpoint/2010/main" val="79715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>
            <a:extLst>
              <a:ext uri="{FF2B5EF4-FFF2-40B4-BE49-F238E27FC236}">
                <a16:creationId xmlns:a16="http://schemas.microsoft.com/office/drawing/2014/main" id="{55185833-50A1-4075-9C90-F6E7B153A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38">
            <a:extLst>
              <a:ext uri="{FF2B5EF4-FFF2-40B4-BE49-F238E27FC236}">
                <a16:creationId xmlns:a16="http://schemas.microsoft.com/office/drawing/2014/main" id="{680F41EF-72A4-4DA7-9DEB-C487B2512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Blue sky with white clouds&#10;&#10;Description automatically generated with medium confidence">
            <a:extLst>
              <a:ext uri="{FF2B5EF4-FFF2-40B4-BE49-F238E27FC236}">
                <a16:creationId xmlns:a16="http://schemas.microsoft.com/office/drawing/2014/main" id="{6BD5CA12-C309-944F-AF4A-E176E96EC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2" r="-3" b="-3"/>
          <a:stretch/>
        </p:blipFill>
        <p:spPr bwMode="auto">
          <a:xfrm>
            <a:off x="154976" y="2717487"/>
            <a:ext cx="3062491" cy="3852482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D34E1E0-D683-064E-BA44-6C3DDE540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" r="-5" b="-5"/>
          <a:stretch/>
        </p:blipFill>
        <p:spPr bwMode="auto">
          <a:xfrm>
            <a:off x="3294956" y="1064699"/>
            <a:ext cx="3151539" cy="3964500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1AE683-D94C-364C-AB31-F7BE57561CCE}"/>
              </a:ext>
            </a:extLst>
          </p:cNvPr>
          <p:cNvSpPr txBox="1"/>
          <p:nvPr/>
        </p:nvSpPr>
        <p:spPr>
          <a:xfrm>
            <a:off x="6694789" y="1334895"/>
            <a:ext cx="5248916" cy="4383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2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cap="all" dirty="0">
                <a:latin typeface="Chalkduster" panose="03050602040202020205" pitchFamily="66" charset="77"/>
              </a:rPr>
              <a:t>The wonderful air is over me,</a:t>
            </a:r>
          </a:p>
          <a:p>
            <a:pPr defTabSz="914400">
              <a:lnSpc>
                <a:spcPct val="2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cap="all" dirty="0">
                <a:latin typeface="Chalkduster" panose="03050602040202020205" pitchFamily="66" charset="77"/>
              </a:rPr>
              <a:t>And the wonderful wind is shaking the tree,</a:t>
            </a:r>
          </a:p>
          <a:p>
            <a:pPr defTabSz="914400">
              <a:lnSpc>
                <a:spcPct val="2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cap="all" dirty="0">
                <a:latin typeface="Chalkduster" panose="03050602040202020205" pitchFamily="66" charset="77"/>
              </a:rPr>
              <a:t>It walks on the water, and whirls the mills,</a:t>
            </a:r>
          </a:p>
          <a:p>
            <a:pPr defTabSz="914400">
              <a:lnSpc>
                <a:spcPct val="2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cap="all" dirty="0">
                <a:latin typeface="Chalkduster" panose="03050602040202020205" pitchFamily="66" charset="77"/>
              </a:rPr>
              <a:t>And talks to itself on the tops of the hills.</a:t>
            </a:r>
          </a:p>
        </p:txBody>
      </p:sp>
    </p:spTree>
    <p:extLst>
      <p:ext uri="{BB962C8B-B14F-4D97-AF65-F5344CB8AC3E}">
        <p14:creationId xmlns:p14="http://schemas.microsoft.com/office/powerpoint/2010/main" val="289564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>
            <a:extLst>
              <a:ext uri="{FF2B5EF4-FFF2-40B4-BE49-F238E27FC236}">
                <a16:creationId xmlns:a16="http://schemas.microsoft.com/office/drawing/2014/main" id="{E1408BAF-1350-4BC5-9C72-82A08BB0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44E843C5-E258-463E-B6A7-03E24286B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4B0BCC06-49B5-41A2-BE06-72CD50162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DA5EE1A8-1853-47FD-B2AF-F9B30F6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48DDFC5-2A06-FE4E-8F10-E01A8241A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6" y="777651"/>
            <a:ext cx="3372876" cy="5311615"/>
          </a:xfrm>
          <a:prstGeom prst="roundRect">
            <a:avLst>
              <a:gd name="adj" fmla="val 298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butterfly on a flower&#10;&#10;Description automatically generated with medium confidence">
            <a:extLst>
              <a:ext uri="{FF2B5EF4-FFF2-40B4-BE49-F238E27FC236}">
                <a16:creationId xmlns:a16="http://schemas.microsoft.com/office/drawing/2014/main" id="{1D899347-F8D4-604F-B9B0-7458ECEF9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067" y="1361719"/>
            <a:ext cx="3372877" cy="4176937"/>
          </a:xfrm>
          <a:prstGeom prst="roundRect">
            <a:avLst>
              <a:gd name="adj" fmla="val 298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B08740F-F74B-4D7C-A4BC-B980C99F7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137C21-2E32-2F4F-AA33-CF7EED3BEDB1}"/>
              </a:ext>
            </a:extLst>
          </p:cNvPr>
          <p:cNvSpPr txBox="1"/>
          <p:nvPr/>
        </p:nvSpPr>
        <p:spPr>
          <a:xfrm>
            <a:off x="7716669" y="1361720"/>
            <a:ext cx="4475331" cy="4886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cap="all" dirty="0">
                <a:latin typeface="Chalkduster" panose="03050602040202020205" pitchFamily="66" charset="77"/>
              </a:rPr>
              <a:t>You friendly earth! how far do you go,</a:t>
            </a:r>
          </a:p>
          <a:p>
            <a:pPr defTabSz="914400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cap="all" dirty="0">
                <a:latin typeface="Chalkduster" panose="03050602040202020205" pitchFamily="66" charset="77"/>
              </a:rPr>
              <a:t>With the wheat-fields that nod and the rivers that flow,</a:t>
            </a:r>
          </a:p>
          <a:p>
            <a:pPr defTabSz="914400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cap="all" dirty="0">
                <a:latin typeface="Chalkduster" panose="03050602040202020205" pitchFamily="66" charset="77"/>
              </a:rPr>
              <a:t>With cities and gardens, and cliffs, and isles,</a:t>
            </a:r>
          </a:p>
          <a:p>
            <a:pPr defTabSz="914400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cap="all" dirty="0">
                <a:latin typeface="Chalkduster" panose="03050602040202020205" pitchFamily="66" charset="77"/>
              </a:rPr>
              <a:t>And people upon you for thousands of miles?</a:t>
            </a:r>
          </a:p>
        </p:txBody>
      </p:sp>
    </p:spTree>
    <p:extLst>
      <p:ext uri="{BB962C8B-B14F-4D97-AF65-F5344CB8AC3E}">
        <p14:creationId xmlns:p14="http://schemas.microsoft.com/office/powerpoint/2010/main" val="212848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>
            <a:extLst>
              <a:ext uri="{FF2B5EF4-FFF2-40B4-BE49-F238E27FC236}">
                <a16:creationId xmlns:a16="http://schemas.microsoft.com/office/drawing/2014/main" id="{E1408BAF-1350-4BC5-9C72-82A08BB0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200">
            <a:extLst>
              <a:ext uri="{FF2B5EF4-FFF2-40B4-BE49-F238E27FC236}">
                <a16:creationId xmlns:a16="http://schemas.microsoft.com/office/drawing/2014/main" id="{44E843C5-E258-463E-B6A7-03E24286B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078" name="Rectangle 202">
            <a:extLst>
              <a:ext uri="{FF2B5EF4-FFF2-40B4-BE49-F238E27FC236}">
                <a16:creationId xmlns:a16="http://schemas.microsoft.com/office/drawing/2014/main" id="{5D2CA358-2EA6-49C2-AAEF-0C79C1F7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AAD74829-8970-4A28-B5F6-387E0E31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7D17104-5E29-A841-84B7-1FCE9F87B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" r="-5" b="790"/>
          <a:stretch/>
        </p:blipFill>
        <p:spPr bwMode="auto">
          <a:xfrm>
            <a:off x="1564825" y="3499895"/>
            <a:ext cx="2152869" cy="2739193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 field of grass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C7204ACF-76BA-A44B-875C-852CFC0F9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504" y="618517"/>
            <a:ext cx="3739512" cy="2739193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206">
            <a:extLst>
              <a:ext uri="{FF2B5EF4-FFF2-40B4-BE49-F238E27FC236}">
                <a16:creationId xmlns:a16="http://schemas.microsoft.com/office/drawing/2014/main" id="{D976ACB9-C2D4-45C2-924A-2CF7CFF5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375F98-FD7E-B64F-83F3-20118DF4B908}"/>
              </a:ext>
            </a:extLst>
          </p:cNvPr>
          <p:cNvSpPr txBox="1"/>
          <p:nvPr/>
        </p:nvSpPr>
        <p:spPr>
          <a:xfrm>
            <a:off x="5282520" y="1751308"/>
            <a:ext cx="6604680" cy="446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cap="all" dirty="0">
                <a:latin typeface="Chalkduster" panose="03050602040202020205" pitchFamily="66" charset="77"/>
              </a:rPr>
              <a:t>Ah, you are so great, and I am so small,</a:t>
            </a:r>
          </a:p>
          <a:p>
            <a:pPr defTabSz="914400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cap="all" dirty="0">
                <a:latin typeface="Chalkduster" panose="03050602040202020205" pitchFamily="66" charset="77"/>
              </a:rPr>
              <a:t>I tremble to think of you, World, at all;</a:t>
            </a:r>
          </a:p>
          <a:p>
            <a:pPr defTabSz="914400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cap="all" dirty="0">
                <a:latin typeface="Chalkduster" panose="03050602040202020205" pitchFamily="66" charset="77"/>
              </a:rPr>
              <a:t>And yet, when I said my prayers to-day,</a:t>
            </a:r>
          </a:p>
          <a:p>
            <a:pPr defTabSz="914400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cap="all" dirty="0">
                <a:latin typeface="Chalkduster" panose="03050602040202020205" pitchFamily="66" charset="77"/>
              </a:rPr>
              <a:t>“You are more than the earth, though you are such a dot:</a:t>
            </a:r>
          </a:p>
          <a:p>
            <a:pPr defTabSz="914400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cap="all" dirty="0">
                <a:latin typeface="Chalkduster" panose="03050602040202020205" pitchFamily="66" charset="77"/>
              </a:rPr>
              <a:t>You can love and think, and the earth cannot!”</a:t>
            </a:r>
          </a:p>
        </p:txBody>
      </p:sp>
    </p:spTree>
    <p:extLst>
      <p:ext uri="{BB962C8B-B14F-4D97-AF65-F5344CB8AC3E}">
        <p14:creationId xmlns:p14="http://schemas.microsoft.com/office/powerpoint/2010/main" val="291098799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2950</TotalTime>
  <Words>184</Words>
  <Application>Microsoft Macintosh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Chalkduster</vt:lpstr>
      <vt:lpstr>Tw Cen MT</vt:lpstr>
      <vt:lpstr>Droplet</vt:lpstr>
      <vt:lpstr>Great, wide, beautiful, wonderful world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Clara Rose Chandler</dc:creator>
  <cp:lastModifiedBy>Clara Rose Chandler</cp:lastModifiedBy>
  <cp:revision>9</cp:revision>
  <dcterms:created xsi:type="dcterms:W3CDTF">2021-09-20T21:50:35Z</dcterms:created>
  <dcterms:modified xsi:type="dcterms:W3CDTF">2021-09-22T23:02:30Z</dcterms:modified>
</cp:coreProperties>
</file>